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190" TargetMode="External"/><Relationship Id="rId2" Type="http://schemas.openxmlformats.org/officeDocument/2006/relationships/hyperlink" Target="https://zerojudge.tw/ShowProblem?problemid=c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rojudge.tw/ShowProblem?problemid=c044" TargetMode="External"/><Relationship Id="rId5" Type="http://schemas.openxmlformats.org/officeDocument/2006/relationships/hyperlink" Target="https://zerojudge.tw/ShowProblem?problemid=c012" TargetMode="External"/><Relationship Id="rId4" Type="http://schemas.openxmlformats.org/officeDocument/2006/relationships/hyperlink" Target="https://zerojudge.tw/ShowProblem?problemid=d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erojudge.tw/ShowProblem?problemid=b9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zerojudge.tw/ShowProblem?problemid=b96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9B7F9-C8BA-F04D-ABBB-43048B231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CH2</a:t>
            </a:r>
            <a:r>
              <a:rPr kumimoji="1" lang="zh-TW" altLang="en-US" dirty="0"/>
              <a:t> 排序</a:t>
            </a:r>
            <a:r>
              <a:rPr kumimoji="1" lang="en-US" altLang="zh-TW" dirty="0"/>
              <a:t> (sort)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A8695F-8023-9849-85E2-93A96C7D5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406C7C-45B1-2D45-8487-9AE26384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28" y="2426292"/>
            <a:ext cx="3229147" cy="27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C3D7922-B8FC-3644-8EBF-72680C49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238250"/>
            <a:ext cx="10807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EFD632-32FE-9D4D-A42D-EB6EC6D2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92"/>
          <a:stretch/>
        </p:blipFill>
        <p:spPr>
          <a:xfrm>
            <a:off x="8224578" y="299779"/>
            <a:ext cx="2822649" cy="341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AECCF0-27D3-1E4B-828E-8088F70C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57"/>
          <a:stretch/>
        </p:blipFill>
        <p:spPr>
          <a:xfrm>
            <a:off x="8224579" y="4097411"/>
            <a:ext cx="2822649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139BAA-937E-EF41-B958-810AC082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" y="214312"/>
            <a:ext cx="7011703" cy="642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70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61FAFA2-DD90-344F-9BF7-3C290A21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Exercise: </a:t>
            </a:r>
            <a:r>
              <a:rPr lang="en" altLang="zh-TW"/>
              <a:t>UVa</a:t>
            </a:r>
            <a:r>
              <a:rPr lang="en" altLang="zh-TW" dirty="0"/>
              <a:t> Online Judge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476237-3369-5743-A9CC-0D9D7D7C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475"/>
            <a:ext cx="8596668" cy="4526887"/>
          </a:xfrm>
        </p:spPr>
        <p:txBody>
          <a:bodyPr>
            <a:normAutofit/>
          </a:bodyPr>
          <a:lstStyle/>
          <a:p>
            <a:r>
              <a:rPr lang="en" altLang="zh-TW" dirty="0"/>
              <a:t>10107 - What is the Median?</a:t>
            </a:r>
          </a:p>
          <a:p>
            <a:r>
              <a:rPr lang="en" altLang="zh-TW" dirty="0">
                <a:hlinkClick r:id="rId2"/>
              </a:rPr>
              <a:t>https://zerojudge.tw/ShowProblem?problemid=c010</a:t>
            </a:r>
            <a:endParaRPr lang="en" altLang="zh-TW" dirty="0"/>
          </a:p>
          <a:p>
            <a:r>
              <a:rPr lang="en" altLang="zh-TW" dirty="0"/>
              <a:t>11462 - Age Sort</a:t>
            </a:r>
          </a:p>
          <a:p>
            <a:r>
              <a:rPr lang="en" altLang="zh-TW" dirty="0">
                <a:hlinkClick r:id="rId3"/>
              </a:rPr>
              <a:t>https://zerojudge.tw/ShowProblem?problemid=d190</a:t>
            </a:r>
            <a:endParaRPr lang="en" altLang="zh-TW" dirty="0"/>
          </a:p>
          <a:p>
            <a:r>
              <a:rPr lang="en" altLang="zh-TW" dirty="0"/>
              <a:t>11369 – Shopaholic</a:t>
            </a:r>
          </a:p>
          <a:p>
            <a:r>
              <a:rPr lang="en" altLang="zh-TW" dirty="0">
                <a:hlinkClick r:id="rId4"/>
              </a:rPr>
              <a:t>https://zerojudge.tw/ShowProblem?problemid=d150</a:t>
            </a:r>
            <a:endParaRPr lang="en" altLang="zh-TW" dirty="0"/>
          </a:p>
          <a:p>
            <a:r>
              <a:rPr lang="en" altLang="zh-TW" dirty="0"/>
              <a:t>10062 - Tell me the frequencies!</a:t>
            </a:r>
          </a:p>
          <a:p>
            <a:r>
              <a:rPr lang="en" altLang="zh-TW" dirty="0">
                <a:hlinkClick r:id="rId5"/>
              </a:rPr>
              <a:t>https://zerojudge.tw/ShowProblem?problemid=c012</a:t>
            </a:r>
            <a:endParaRPr lang="en" altLang="zh-TW" dirty="0"/>
          </a:p>
          <a:p>
            <a:r>
              <a:rPr lang="en" altLang="zh-TW" dirty="0"/>
              <a:t>10008 - What's Cryptanalysis</a:t>
            </a:r>
          </a:p>
          <a:p>
            <a:r>
              <a:rPr lang="en" altLang="zh-TW" dirty="0">
                <a:hlinkClick r:id="rId6"/>
              </a:rPr>
              <a:t>https://zerojudge.tw/ShowProblem?problemid=c044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75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3BA85-0ED0-1C4F-A758-365EA318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Algorithms (iOS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Apps</a:t>
            </a:r>
            <a:r>
              <a:rPr kumimoji="1" lang="zh-TW" altLang="en-US" dirty="0"/>
              <a:t> 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3827F3-D928-FE4A-A74A-80BD6CCB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Selection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Insertion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Merge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(CH6)</a:t>
            </a:r>
          </a:p>
          <a:p>
            <a:r>
              <a:rPr kumimoji="1" lang="en-US" altLang="zh-TW" dirty="0"/>
              <a:t>Quick Sort (</a:t>
            </a:r>
            <a:r>
              <a:rPr kumimoji="1" lang="zh-TW" altLang="en-US" dirty="0"/>
              <a:t>公認最佳排序法</a:t>
            </a:r>
            <a:r>
              <a:rPr kumimoji="1" lang="en-US" altLang="zh-TW"/>
              <a:t>)</a:t>
            </a:r>
            <a:endParaRPr kumimoji="1" lang="en-US" altLang="zh-TW" dirty="0"/>
          </a:p>
          <a:p>
            <a:r>
              <a:rPr kumimoji="1" lang="en-US" altLang="zh-TW" dirty="0"/>
              <a:t>Python method or BIF</a:t>
            </a:r>
          </a:p>
          <a:p>
            <a:pPr lvl="1"/>
            <a:r>
              <a:rPr kumimoji="1" lang="en-US" altLang="zh-TW" dirty="0" err="1"/>
              <a:t>list.sort</a:t>
            </a:r>
            <a:r>
              <a:rPr kumimoji="1" lang="en-US" altLang="zh-TW" dirty="0"/>
              <a:t>()   in-place operation</a:t>
            </a:r>
          </a:p>
          <a:p>
            <a:pPr lvl="1"/>
            <a:r>
              <a:rPr kumimoji="1" lang="en-US" altLang="zh-TW" dirty="0"/>
              <a:t>sorted(list)  return value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3E06116-DD8F-7145-94C2-1A7D2FC4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71"/>
          <a:stretch/>
        </p:blipFill>
        <p:spPr>
          <a:xfrm>
            <a:off x="4569428" y="1696157"/>
            <a:ext cx="7106177" cy="1957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BE31D46D-FA2A-C542-9746-67719EDA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3" t="22914" r="24010" b="45625"/>
          <a:stretch/>
        </p:blipFill>
        <p:spPr>
          <a:xfrm>
            <a:off x="5352230" y="3883841"/>
            <a:ext cx="4700588" cy="2157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798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1DCD-9CED-2C4D-8DEE-7D37E2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5154C7-1425-5A42-B3E7-9EB65764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5" y="1469704"/>
            <a:ext cx="5384800" cy="20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A0E548-0745-344A-8494-D9360FD4565E}"/>
              </a:ext>
            </a:extLst>
          </p:cNvPr>
          <p:cNvSpPr txBox="1"/>
          <p:nvPr/>
        </p:nvSpPr>
        <p:spPr>
          <a:xfrm>
            <a:off x="6620139" y="239272"/>
            <a:ext cx="2478564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3,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2,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2,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3,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3,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4,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  <a:endParaRPr kumimoji="1" lang="zh-TW" altLang="en-US" sz="11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AA0BA1-7363-8041-9586-EDDD0965C78E}"/>
              </a:ext>
            </a:extLst>
          </p:cNvPr>
          <p:cNvSpPr txBox="1"/>
          <p:nvPr/>
        </p:nvSpPr>
        <p:spPr>
          <a:xfrm>
            <a:off x="359420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577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E0702-D078-4742-9EED-06214FCE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Selection Sort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65714B-9CDE-5B44-9F4B-317A0A715128}"/>
              </a:ext>
            </a:extLst>
          </p:cNvPr>
          <p:cNvSpPr/>
          <p:nvPr/>
        </p:nvSpPr>
        <p:spPr>
          <a:xfrm>
            <a:off x="6096000" y="1669610"/>
            <a:ext cx="45509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﻿[1, 8, 6, 4, 2, 5, 7, 3, 9]</a:t>
            </a:r>
            <a:endParaRPr lang="en-US" altLang="zh-TW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endParaRPr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6, 4, 8,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8,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C3B294-78BF-9E48-8FB6-0D8DB9AA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7021"/>
            <a:ext cx="5219700" cy="2984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C11BFB-3E34-D24E-ADAA-18677B379926}"/>
              </a:ext>
            </a:extLst>
          </p:cNvPr>
          <p:cNvSpPr txBox="1"/>
          <p:nvPr/>
        </p:nvSpPr>
        <p:spPr>
          <a:xfrm>
            <a:off x="377331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307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02968-DB54-A541-93AC-FB9DE239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Insertion Sort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2B12B4-1EF3-304D-9BF3-2C96019A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3" y="1785664"/>
            <a:ext cx="4864100" cy="2298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6467EA0-BE1C-0248-B0F0-55624E6CA51D}"/>
              </a:ext>
            </a:extLst>
          </p:cNvPr>
          <p:cNvSpPr txBox="1"/>
          <p:nvPr/>
        </p:nvSpPr>
        <p:spPr>
          <a:xfrm>
            <a:off x="5864772" y="1795080"/>
            <a:ext cx="39501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6, 8,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4, 6, 8,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6, 8,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8,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7, 8,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9A0346-F378-1045-82E1-AA9880BF265D}"/>
              </a:ext>
            </a:extLst>
          </p:cNvPr>
          <p:cNvSpPr txBox="1"/>
          <p:nvPr/>
        </p:nvSpPr>
        <p:spPr>
          <a:xfrm>
            <a:off x="371675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22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6DA0A-34C6-FF41-9DAB-B331F32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&amp; Quick Sort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3E29F-0546-F54E-BEA2-3A784828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參考</a:t>
            </a:r>
            <a:r>
              <a:rPr kumimoji="1" lang="en-US" altLang="zh-TW" sz="2400" dirty="0"/>
              <a:t>: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CH6</a:t>
            </a:r>
            <a:r>
              <a:rPr kumimoji="1" lang="zh-TW" altLang="en-US" sz="2400" dirty="0"/>
              <a:t>  分治法 </a:t>
            </a:r>
            <a:r>
              <a:rPr kumimoji="1" lang="en-US" altLang="zh-TW" sz="2400" dirty="0"/>
              <a:t>Divide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&amp;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Conquer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70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B5FFB-1364-3F42-8C95-7780EC48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1 </a:t>
            </a:r>
            <a:r>
              <a:rPr lang="zh-TW" altLang="en-US" dirty="0"/>
              <a:t>題 成績指標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FA1718-14A9-A84C-B0B7-88AC37DF6252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https://zerojudge.tw/ShowProblem?problemid=b964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99E3E61-2B68-3243-AEE3-5D20B7983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91"/>
          <a:stretch/>
        </p:blipFill>
        <p:spPr>
          <a:xfrm>
            <a:off x="734476" y="1270000"/>
            <a:ext cx="11229975" cy="22779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7ABC3-8E3A-A847-AA93-5C11C80DE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17"/>
          <a:stretch/>
        </p:blipFill>
        <p:spPr>
          <a:xfrm>
            <a:off x="677334" y="3694263"/>
            <a:ext cx="10037763" cy="29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CDBCA3-43EF-DF4B-9972-DB79582EE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35"/>
          <a:stretch/>
        </p:blipFill>
        <p:spPr>
          <a:xfrm>
            <a:off x="7458518" y="287079"/>
            <a:ext cx="3397324" cy="231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6B7B6A-B50A-8E4B-B662-405D20808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6"/>
          <a:stretch/>
        </p:blipFill>
        <p:spPr>
          <a:xfrm>
            <a:off x="7458518" y="2773622"/>
            <a:ext cx="3356897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55DD51-B8DC-564C-9B33-82255F49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" y="212651"/>
            <a:ext cx="6828577" cy="6059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575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9F953-6C47-AB47-BA1E-2A40220B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3 </a:t>
            </a:r>
            <a:r>
              <a:rPr lang="zh-TW" altLang="en-US" dirty="0"/>
              <a:t>題 線段覆蓋長度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37D93A-A215-FF4A-A95C-16F6E5579FD1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https://zerojudge.tw/ShowProblem?problemid=b966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5FC0C-6479-B041-8015-BD77B19A7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5"/>
          <a:stretch/>
        </p:blipFill>
        <p:spPr>
          <a:xfrm>
            <a:off x="520863" y="1740195"/>
            <a:ext cx="11150274" cy="35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307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207</TotalTime>
  <Words>217</Words>
  <Application>Microsoft Macintosh PowerPoint</Application>
  <PresentationFormat>寬螢幕</PresentationFormat>
  <Paragraphs>92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Menlo</vt:lpstr>
      <vt:lpstr>Trebuchet MS</vt:lpstr>
      <vt:lpstr>Wingdings 3</vt:lpstr>
      <vt:lpstr>多面向</vt:lpstr>
      <vt:lpstr>CH2 排序 (sort)</vt:lpstr>
      <vt:lpstr>Algorithms (iOS Apps 動畫演示)</vt:lpstr>
      <vt:lpstr>Bubble sort</vt:lpstr>
      <vt:lpstr>Selection Sort</vt:lpstr>
      <vt:lpstr>Insertion Sort</vt:lpstr>
      <vt:lpstr>Merge Sort &amp; Quick Sort</vt:lpstr>
      <vt:lpstr>10503 第 1 題 成績指標</vt:lpstr>
      <vt:lpstr>PowerPoint 簡報</vt:lpstr>
      <vt:lpstr>10503 第 3 題 線段覆蓋長度</vt:lpstr>
      <vt:lpstr>PowerPoint 簡報</vt:lpstr>
      <vt:lpstr>PowerPoint 簡報</vt:lpstr>
      <vt:lpstr>Exercise: UVa Online Judge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 排序</dc:title>
  <dc:creator>秀芬 周</dc:creator>
  <cp:lastModifiedBy>秀芬 周</cp:lastModifiedBy>
  <cp:revision>39</cp:revision>
  <dcterms:created xsi:type="dcterms:W3CDTF">2019-07-11T06:39:18Z</dcterms:created>
  <dcterms:modified xsi:type="dcterms:W3CDTF">2019-08-09T09:48:42Z</dcterms:modified>
</cp:coreProperties>
</file>